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9" r:id="rId2"/>
    <p:sldId id="270" r:id="rId3"/>
    <p:sldId id="271" r:id="rId4"/>
    <p:sldId id="272" r:id="rId5"/>
    <p:sldId id="273" r:id="rId6"/>
    <p:sldId id="275" r:id="rId7"/>
    <p:sldId id="274" r:id="rId8"/>
    <p:sldId id="26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 autoAdjust="0"/>
    <p:restoredTop sz="94322" autoAdjust="0"/>
  </p:normalViewPr>
  <p:slideViewPr>
    <p:cSldViewPr snapToGrid="0" showGuides="1">
      <p:cViewPr varScale="1">
        <p:scale>
          <a:sx n="96" d="100"/>
          <a:sy n="96" d="100"/>
        </p:scale>
        <p:origin x="102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F454F-C203-41DF-9500-963AEC48BB2D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28749-7779-41CE-854C-D87CB460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62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828749-7779-41CE-854C-D87CB460D6A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0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33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58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4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45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55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85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26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82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21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37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14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4F18C-0AE8-424B-8683-FA3B446C26F0}" type="datetimeFigureOut">
              <a:rPr lang="zh-CN" altLang="en-US" smtClean="0"/>
              <a:t>2017/9/28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0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396824" y="1070452"/>
            <a:ext cx="47965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 smtClean="0">
                <a:solidFill>
                  <a:schemeClr val="bg1"/>
                </a:solidFill>
                <a:latin typeface="叶根友毛笔行书简体" panose="02010601030101010101" pitchFamily="2" charset="-122"/>
                <a:ea typeface="叶根友毛笔行书简体" panose="02010601030101010101" pitchFamily="2" charset="-122"/>
              </a:rPr>
              <a:t>尊 天 重 道</a:t>
            </a:r>
            <a:endParaRPr lang="zh-CN" altLang="en-US" sz="7200" dirty="0">
              <a:solidFill>
                <a:schemeClr val="bg1"/>
              </a:solidFill>
              <a:latin typeface="叶根友毛笔行书简体" panose="02010601030101010101" pitchFamily="2" charset="-122"/>
              <a:ea typeface="叶根友毛笔行书简体" panose="0201060103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4592292" y="2376829"/>
            <a:ext cx="2405575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4932501" y="2588926"/>
            <a:ext cx="17395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第十二章</a:t>
            </a:r>
            <a:endParaRPr lang="zh-CN" altLang="en-US" sz="28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5017460" y="3704611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479" y="5220406"/>
            <a:ext cx="233362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1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031" y="974138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921305" y="922792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表了一个格</a:t>
            </a:r>
            <a:endParaRPr lang="zh-CN" altLang="en-US" sz="4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688123" y="2110155"/>
            <a:ext cx="8771953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表格由 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&lt;table&gt; 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标签来定义。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每个表格均有若干行（由 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&lt;</a:t>
            </a:r>
            <a:r>
              <a:rPr lang="en-US" altLang="zh-CN" sz="32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tr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&gt; 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标签定义）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每行被分割为若干单元格（由 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&lt;td&gt; 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标签定义）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</a:t>
            </a:r>
            <a:r>
              <a:rPr lang="en-US" altLang="zh-CN" sz="32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h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表头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thead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表格头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tbody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表格主体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tfoot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表格尾</a:t>
            </a:r>
            <a:endParaRPr lang="en-US" altLang="zh-CN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51291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031" y="974138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921305" y="922792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合并单元格</a:t>
            </a:r>
            <a:endParaRPr lang="zh-CN" altLang="en-US" sz="4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96031" y="2729133"/>
            <a:ext cx="884485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colspan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属性规定单元格横跨的列数（横向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合并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rowspan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属性规定单元格横跨的行数（纵向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合并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810037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6031" y="974138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921305" y="922792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表格的特性</a:t>
            </a:r>
            <a:endParaRPr lang="zh-CN" altLang="en-US" sz="4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396031" y="1997613"/>
            <a:ext cx="8818183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、单元格默认平分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 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的宽度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</a:t>
            </a:r>
            <a:r>
              <a:rPr lang="en-US" altLang="zh-CN" sz="32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里面的内容默认加粗并且左右上下居中 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3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td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里面的内容默认上下居中 左对齐显示 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4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的宽度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决定了整个表格的宽度； 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5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table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里面的单元格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宽度会被转换成百分比； 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6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、表格里面的每一列必须有宽度； 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7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、表格同一列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行会继承最大值； 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8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</a:t>
            </a:r>
            <a:r>
              <a:rPr lang="en-US" altLang="zh-CN" sz="32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th,td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没有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margin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023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03" y="657338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877762" y="605992"/>
            <a:ext cx="300595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表格的样式</a:t>
            </a:r>
            <a:endParaRPr lang="zh-CN" altLang="en-US" sz="4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59003" y="1954070"/>
            <a:ext cx="10823027" cy="39703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width</a:t>
            </a:r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宽度 </a:t>
            </a:r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height </a:t>
            </a:r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高度 </a:t>
            </a:r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border</a:t>
            </a:r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边框 </a:t>
            </a:r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3200" dirty="0" err="1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border-spacing:X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Y; </a:t>
            </a:r>
          </a:p>
          <a:p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指定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单元格边界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之间水平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和垂直间距 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 err="1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border-collapse:collapse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</a:p>
          <a:p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边框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会合并为一个单一的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边框会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忽略 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border-spacing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的值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重置</a:t>
            </a:r>
            <a:r>
              <a:rPr lang="zh-CN" altLang="en-US" sz="3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表格默认样式 </a:t>
            </a:r>
            <a:endParaRPr lang="en-US" altLang="zh-CN" sz="32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table{</a:t>
            </a:r>
            <a:r>
              <a:rPr lang="en-US" altLang="zh-CN" sz="28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border-collapse:collapse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;} table 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th,table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td{padding:0;}</a:t>
            </a:r>
          </a:p>
        </p:txBody>
      </p:sp>
    </p:spTree>
    <p:extLst>
      <p:ext uri="{BB962C8B-B14F-4D97-AF65-F5344CB8AC3E}">
        <p14:creationId xmlns:p14="http://schemas.microsoft.com/office/powerpoint/2010/main" val="3351635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03" y="657338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7528973" y="605992"/>
            <a:ext cx="3460627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d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isplay-table</a:t>
            </a:r>
            <a:endParaRPr lang="zh-CN" altLang="en-US" sz="4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84717" y="1997613"/>
            <a:ext cx="5944256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table</a:t>
            </a:r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的标签类型：</a:t>
            </a:r>
            <a:r>
              <a:rPr lang="en-US" altLang="zh-CN" sz="32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display:table</a:t>
            </a:r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支持</a:t>
            </a:r>
            <a:r>
              <a:rPr lang="en-US" altLang="zh-CN" sz="32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margin:auto</a:t>
            </a:r>
            <a:r>
              <a:rPr lang="en-US" altLang="zh-CN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默认</a:t>
            </a:r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内容撑开宽度；</a:t>
            </a:r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支持</a:t>
            </a:r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宽高</a:t>
            </a:r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表格</a:t>
            </a:r>
            <a:r>
              <a:rPr lang="zh-CN" altLang="en-US" sz="32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前后带有自动换行</a:t>
            </a: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。</a:t>
            </a:r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04695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  <a14:imgEffect>
                      <a14:brightnessContrast bright="-3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9003" y="657338"/>
            <a:ext cx="2333625" cy="66675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6877762" y="605992"/>
            <a:ext cx="131318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总结</a:t>
            </a:r>
            <a:endParaRPr lang="zh-CN" altLang="en-US" sz="4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1584717" y="1997613"/>
            <a:ext cx="2566728" cy="378565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表格的定义</a:t>
            </a:r>
            <a:endParaRPr lang="en-US" altLang="zh-CN" sz="3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表格的合并</a:t>
            </a:r>
            <a:endParaRPr lang="en-US" altLang="zh-CN" sz="3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表格的特性</a:t>
            </a:r>
            <a:endParaRPr lang="en-US" altLang="zh-CN" sz="3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表格的样式</a:t>
            </a:r>
            <a:endParaRPr lang="en-US" altLang="zh-CN" sz="32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200" dirty="0" err="1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d</a:t>
            </a:r>
            <a:r>
              <a:rPr lang="en-US" altLang="zh-CN" sz="3200" dirty="0" err="1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isplay:table</a:t>
            </a:r>
            <a:r>
              <a:rPr lang="en-US" altLang="zh-CN" sz="32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;</a:t>
            </a:r>
            <a:endParaRPr lang="en-US" altLang="zh-CN" sz="32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448500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64279" y="1424023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记得完成作业喔</a:t>
            </a:r>
            <a:endParaRPr lang="zh-CN" altLang="en-US" sz="4000" dirty="0">
              <a:solidFill>
                <a:schemeClr val="bg1"/>
              </a:solidFill>
              <a:latin typeface="腾祥细潮黑简" panose="01010104010101010101" pitchFamily="2" charset="-122"/>
              <a:ea typeface="腾祥细潮黑简" panose="0101010401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64041" y="3968820"/>
            <a:ext cx="34756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全球教学服务中心电话</a:t>
            </a:r>
            <a:endParaRPr lang="zh-CN" altLang="en-US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655677" y="4637705"/>
            <a:ext cx="22910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400-1567-315</a:t>
            </a:r>
            <a:endParaRPr lang="zh-CN" altLang="en-US" sz="2400" b="1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53296" y="5508563"/>
            <a:ext cx="46971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课程咨询   投诉建议   问题反馈  </a:t>
            </a:r>
          </a:p>
        </p:txBody>
      </p:sp>
    </p:spTree>
    <p:extLst>
      <p:ext uri="{BB962C8B-B14F-4D97-AF65-F5344CB8AC3E}">
        <p14:creationId xmlns:p14="http://schemas.microsoft.com/office/powerpoint/2010/main" val="3004765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1931</TotalTime>
  <Words>210</Words>
  <Application>Microsoft Office PowerPoint</Application>
  <PresentationFormat>宽屏</PresentationFormat>
  <Paragraphs>52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等线</vt:lpstr>
      <vt:lpstr>等线 Light</vt:lpstr>
      <vt:lpstr>思源黑体</vt:lpstr>
      <vt:lpstr>思源黑体 CN Light</vt:lpstr>
      <vt:lpstr>思源黑体 CN Medium</vt:lpstr>
      <vt:lpstr>腾祥细潮黑简</vt:lpstr>
      <vt:lpstr>微软雅黑 Light</vt:lpstr>
      <vt:lpstr>叶根友毛笔行书简体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- creep</dc:creator>
  <cp:lastModifiedBy>Microsoft</cp:lastModifiedBy>
  <cp:revision>219</cp:revision>
  <dcterms:created xsi:type="dcterms:W3CDTF">2017-07-11T10:59:46Z</dcterms:created>
  <dcterms:modified xsi:type="dcterms:W3CDTF">2017-09-28T14:15:13Z</dcterms:modified>
</cp:coreProperties>
</file>

<file path=docProps/thumbnail.jpeg>
</file>